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5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278E-A00F-D3F9-778B-AF9BE2082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1173" y="2223837"/>
            <a:ext cx="10309654" cy="175511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A1DD3-D5B5-C50C-06C1-6987CFEA7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173" y="4228733"/>
            <a:ext cx="10309654" cy="121714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94C80F-3DFC-6C19-BD0B-58CEC173C1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1173" y="2223837"/>
            <a:ext cx="10309654" cy="175511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1A21A8-B56B-16E1-7B1D-8C7A8D1F2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173" y="4228733"/>
            <a:ext cx="10309654" cy="121714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66C0-6B15-24AE-A8AA-F71415B9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F26D-7F8C-4A34-5BE2-C1F40B638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8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A96F-EE65-38DF-96F4-E6EEF952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9030-EC0F-516C-E92B-9D66E3EBA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004" y="1915297"/>
            <a:ext cx="5690287" cy="4782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20959-B41A-0583-8085-003173DA4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410" y="1915297"/>
            <a:ext cx="5690287" cy="478206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5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02B68-A5A0-7026-A1C1-61B1B94BE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92" y="1334357"/>
            <a:ext cx="11640065" cy="5227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205BBA-4F59-3F1B-1FB5-D431662E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92133"/>
            <a:ext cx="9477632" cy="979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02B68-A5A0-7026-A1C1-61B1B94BE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93" y="1334357"/>
            <a:ext cx="5613770" cy="5227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205BBA-4F59-3F1B-1FB5-D431662E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92133"/>
            <a:ext cx="9477632" cy="979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298B9D4-917B-CF92-45BB-DD63886A3F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2417" y="1334357"/>
            <a:ext cx="5870090" cy="5227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683BC-B5C0-65E5-8EA2-21E80D84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54" y="772900"/>
            <a:ext cx="11765692" cy="97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F0529-D02C-79C5-99A1-5C6BF1FC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154" y="1912122"/>
            <a:ext cx="11765692" cy="4809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2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15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1EA322-DF32-25A1-1695-695718DB7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24 – 27 September</a:t>
            </a:r>
          </a:p>
          <a:p>
            <a:pPr marL="0" indent="0">
              <a:buNone/>
            </a:pPr>
            <a:r>
              <a:rPr lang="en-US" dirty="0"/>
              <a:t>Kumamoto Castle Hall</a:t>
            </a:r>
          </a:p>
          <a:p>
            <a:pPr marL="0" indent="0">
              <a:buNone/>
            </a:pPr>
            <a:r>
              <a:rPr lang="en-US" dirty="0"/>
              <a:t>Kumamoto, Japan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Abstract Deadline: </a:t>
            </a:r>
            <a:r>
              <a:rPr lang="en-US" dirty="0"/>
              <a:t>19 May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Late-breaking Abstract Deadline: </a:t>
            </a:r>
            <a:r>
              <a:rPr lang="en-US" dirty="0"/>
              <a:t>16 July</a:t>
            </a:r>
          </a:p>
          <a:p>
            <a:pPr marL="0" indent="0">
              <a:buNone/>
            </a:pPr>
            <a:r>
              <a:rPr lang="en-US" b="1" dirty="0"/>
              <a:t>Housing Deadline: </a:t>
            </a:r>
            <a:r>
              <a:rPr lang="en-US" dirty="0"/>
              <a:t>5 August</a:t>
            </a:r>
          </a:p>
          <a:p>
            <a:pPr marL="0" indent="0">
              <a:buNone/>
            </a:pPr>
            <a:r>
              <a:rPr lang="en-US" b="1" dirty="0"/>
              <a:t>Early Registration Deadline: </a:t>
            </a:r>
            <a:r>
              <a:rPr lang="en-US" dirty="0"/>
              <a:t>7 August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674F"/>
                </a:solidFill>
              </a:rPr>
              <a:t>Learn More at www.iseh.org/iseh2025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9E80D-8A62-4BBC-6714-3E92C5D7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ISEH 2025</a:t>
            </a:r>
          </a:p>
        </p:txBody>
      </p:sp>
      <p:pic>
        <p:nvPicPr>
          <p:cNvPr id="5" name="Picture 4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54A04FFC-CFA3-3121-26FB-A4269628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239" y="1334357"/>
            <a:ext cx="3347069" cy="33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apan Colors">
      <a:dk1>
        <a:srgbClr val="D22228"/>
      </a:dk1>
      <a:lt1>
        <a:srgbClr val="000000"/>
      </a:lt1>
      <a:dk2>
        <a:srgbClr val="000000"/>
      </a:dk2>
      <a:lt2>
        <a:srgbClr val="D22228"/>
      </a:lt2>
      <a:accent1>
        <a:srgbClr val="DD232A"/>
      </a:accent1>
      <a:accent2>
        <a:srgbClr val="CDA363"/>
      </a:accent2>
      <a:accent3>
        <a:srgbClr val="0E1B26"/>
      </a:accent3>
      <a:accent4>
        <a:srgbClr val="DC6543"/>
      </a:accent4>
      <a:accent5>
        <a:srgbClr val="000017"/>
      </a:accent5>
      <a:accent6>
        <a:srgbClr val="F1D88B"/>
      </a:accent6>
      <a:hlink>
        <a:srgbClr val="BA8B52"/>
      </a:hlink>
      <a:folHlink>
        <a:srgbClr val="C225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EH_1449506-24_Annual_Meeting_PPT_R5" id="{AF6CDAE2-1925-664F-95CD-9600B972CECD}" vid="{58CE8FF1-F7A9-6148-8828-A0601B8EB5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ISEH_1449506-24_Annual_Meeting_PPT_R5</Template>
  <TotalTime>15</TotalTime>
  <Words>44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ISEH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Strang</dc:creator>
  <cp:lastModifiedBy>Katie Strang</cp:lastModifiedBy>
  <cp:revision>1</cp:revision>
  <dcterms:created xsi:type="dcterms:W3CDTF">2025-05-12T19:23:57Z</dcterms:created>
  <dcterms:modified xsi:type="dcterms:W3CDTF">2025-05-12T19:39:57Z</dcterms:modified>
</cp:coreProperties>
</file>